
<file path=[Content_Types].xml><?xml version="1.0" encoding="utf-8"?>
<Types xmlns="http://schemas.openxmlformats.org/package/2006/content-types">
  <Default Extension="jfif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media/image4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18" r:id="rId28"/>
    <p:sldId id="312" r:id="rId29"/>
    <p:sldId id="316" r:id="rId30"/>
    <p:sldId id="313" r:id="rId31"/>
    <p:sldId id="31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1" r:id="rId40"/>
    <p:sldId id="295" r:id="rId41"/>
    <p:sldId id="296" r:id="rId42"/>
    <p:sldId id="297" r:id="rId43"/>
    <p:sldId id="298" r:id="rId44"/>
    <p:sldId id="310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g, Mengmeng(Maggie)" initials="PM" lastIdx="3" clrIdx="0">
    <p:extLst>
      <p:ext uri="{19B8F6BF-5375-455C-9EA6-DF929625EA0E}">
        <p15:presenceInfo xmlns:p15="http://schemas.microsoft.com/office/powerpoint/2012/main" userId="S::Maggie.Pang@alleghenycounty.us::39e35bfd-0f54-44e7-9ad3-27113c679b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75" y="32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13:17:19.099" idx="1">
    <p:pos x="10" y="10"/>
    <p:text>with quato is string; number should not be in quato otherwise it's considered string</p:text>
    <p:extLst>
      <p:ext uri="{C676402C-5697-4E1C-873F-D02D1690AC5C}">
        <p15:threadingInfo xmlns:p15="http://schemas.microsoft.com/office/powerpoint/2012/main" timeZoneBias="300"/>
      </p:ext>
    </p:extLst>
  </p:cm>
  <p:cm authorId="1" dt="2019-11-06T13:17:58.041" idx="2">
    <p:pos x="106" y="10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13:25:39.407" idx="3">
    <p:pos x="10" y="10"/>
    <p:text>type ?function will bring the function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fif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70.jpg"/><Relationship Id="rId10" Type="http://schemas.openxmlformats.org/officeDocument/2006/relationships/image" Target="../media/image3.png"/><Relationship Id="rId4" Type="http://schemas.openxmlformats.org/officeDocument/2006/relationships/image" Target="../media/image69.png"/><Relationship Id="rId9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381578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lang="en-US" sz="12350" spc="-525">
                <a:solidFill>
                  <a:srgbClr val="000000"/>
                </a:solidFill>
              </a:rPr>
              <a:t>o</a:t>
            </a:r>
            <a:r>
              <a:rPr sz="12350" spc="-120">
                <a:solidFill>
                  <a:srgbClr val="000000"/>
                </a:solidFill>
              </a:rPr>
              <a:t>Tidyverse</a:t>
            </a:r>
            <a:endParaRPr sz="12350" dirty="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6E1FD15-FC2F-4FFA-B794-3E6704892CC5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999EED10-FBA5-49D4-BA73-7A4F38EB3D58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45F44D88-C3AE-4F52-B8AF-DEA9C38AA013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2F425887-6DD7-49E6-922E-2FF31F9644E0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EA5C0811-A928-4F5E-9707-C4443EC1A4BB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2F7199ED-D6A9-4131-A324-5899685D729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01C3F43F-4E7C-4772-A9FA-2885D9D9510D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0D2F23CA-AD12-47C0-B027-8AC942D70442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76E9C668-6CA9-4EB1-A27A-C671B70E1FE8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6" name="object 43">
            <a:extLst>
              <a:ext uri="{FF2B5EF4-FFF2-40B4-BE49-F238E27FC236}">
                <a16:creationId xmlns:a16="http://schemas.microsoft.com/office/drawing/2014/main" id="{FB638BC6-222C-472C-8102-1B585A8EC385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4BD7D4EB-2E5D-4927-9A4E-CCF8CB1EC5EE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3059" y="416846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27285" y="3778011"/>
            <a:ext cx="1271004" cy="562184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3530267-773D-4332-AD1C-45E0E1098307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C77B79DC-CC08-4121-B570-8C43FD063AE2}"/>
              </a:ext>
            </a:extLst>
          </p:cNvPr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454A1D24-7AB8-45D3-B8F6-BFD16436D580}"/>
              </a:ext>
            </a:extLst>
          </p:cNvPr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02FDC1BE-D61E-4B77-B5A2-05D3DDB7742D}"/>
              </a:ext>
            </a:extLst>
          </p:cNvPr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876" y="688849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98099"/>
              </p:ext>
            </p:extLst>
          </p:nvPr>
        </p:nvGraphicFramePr>
        <p:xfrm>
          <a:off x="1974850" y="2225675"/>
          <a:ext cx="16459201" cy="8913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5346">
                  <a:extLst>
                    <a:ext uri="{9D8B030D-6E8A-4147-A177-3AD203B41FA5}">
                      <a16:colId xmlns:a16="http://schemas.microsoft.com/office/drawing/2014/main" val="3552776413"/>
                    </a:ext>
                  </a:extLst>
                </a:gridCol>
                <a:gridCol w="555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11/6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45" dirty="0">
                          <a:latin typeface="Calibri"/>
                          <a:cs typeface="Calibri"/>
                        </a:rPr>
                        <a:t>Introduction</a:t>
                      </a:r>
                      <a:r>
                        <a:rPr sz="3800" spc="-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9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3800" spc="35" dirty="0">
                          <a:latin typeface="Calibri"/>
                          <a:cs typeface="Calibri"/>
                        </a:rPr>
                        <a:t>Visualize</a:t>
                      </a:r>
                      <a:r>
                        <a:rPr sz="38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:00 </a:t>
                      </a:r>
                      <a:r>
                        <a:rPr lang="en-US" sz="3800" spc="15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2:30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9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12">
                <a:tc rowSpan="3"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11/7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424814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sz="3800" spc="25" dirty="0">
                          <a:latin typeface="Calibri"/>
                          <a:cs typeface="Calibri"/>
                        </a:rPr>
                        <a:t>Transform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1:00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2: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15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950" spc="-7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950" spc="-229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29" dirty="0">
                          <a:latin typeface="Tahoma"/>
                          <a:cs typeface="Tahoma"/>
                        </a:rPr>
                        <a:t>15</a:t>
                      </a:r>
                      <a:r>
                        <a:rPr sz="295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18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2950" spc="-4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2950" spc="-44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628">
                <a:tc vMerge="1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0471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11/12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spc="-40" dirty="0">
                          <a:latin typeface="+mn-lt"/>
                          <a:cs typeface="Calibri"/>
                        </a:rPr>
                        <a:t>Load Data</a:t>
                      </a:r>
                      <a:endParaRPr lang="en-US" sz="3800" dirty="0">
                        <a:latin typeface="+mn-lt"/>
                        <a:cs typeface="Calibri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dirty="0">
                          <a:latin typeface="Tahoma"/>
                          <a:cs typeface="Tahoma"/>
                        </a:rPr>
                        <a:t>1:00-2:15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743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950" spc="-10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spc="-240" dirty="0">
                          <a:latin typeface="Tahoma"/>
                          <a:cs typeface="Tahoma"/>
                        </a:rPr>
                        <a:t>2:15-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0195">
                <a:tc vMerge="1"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ep</a:t>
                      </a: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oducible  </a:t>
                      </a:r>
                      <a:r>
                        <a:rPr sz="3800" spc="50" dirty="0">
                          <a:latin typeface="Calibri"/>
                          <a:cs typeface="Calibri"/>
                        </a:rPr>
                        <a:t>Reporting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17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0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11/14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Versioning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2:00-3:00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184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15E9EE-2706-4EB2-A577-90093BFE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735" y="854075"/>
            <a:ext cx="9022629" cy="2985433"/>
          </a:xfrm>
        </p:spPr>
        <p:txBody>
          <a:bodyPr/>
          <a:lstStyle/>
          <a:p>
            <a:r>
              <a:rPr lang="en-US" dirty="0"/>
              <a:t>Other Data Types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328872C-F4AF-4AD4-A789-B9B68E629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650" y="2707636"/>
            <a:ext cx="15718094" cy="6463308"/>
          </a:xfrm>
        </p:spPr>
        <p:txBody>
          <a:bodyPr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Datetime (</a:t>
            </a:r>
            <a:r>
              <a:rPr lang="en-US" sz="6000" dirty="0" err="1"/>
              <a:t>POSIXct</a:t>
            </a:r>
            <a:r>
              <a:rPr lang="en-US" sz="6000" dirty="0"/>
              <a:t>, date, </a:t>
            </a:r>
            <a:r>
              <a:rPr lang="en-US" sz="6000" dirty="0" err="1"/>
              <a:t>etc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Factor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Numeric (real, decimal, complex/scientific)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Integer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Logical (</a:t>
            </a:r>
            <a:r>
              <a:rPr lang="en-US" sz="6000" dirty="0" err="1"/>
              <a:t>boolean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Vectors (lists)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6000" dirty="0" err="1"/>
              <a:t>Ie</a:t>
            </a:r>
            <a:r>
              <a:rPr lang="en-US" sz="6000" dirty="0"/>
              <a:t>: </a:t>
            </a:r>
            <a:r>
              <a:rPr lang="en-US" sz="6000" dirty="0">
                <a:latin typeface="Lucida Sans" panose="020B0602030504020204" pitchFamily="34" charset="0"/>
              </a:rPr>
              <a:t>c(1, 2, 3, 4) </a:t>
            </a:r>
            <a:r>
              <a:rPr lang="en-US" sz="6000" dirty="0"/>
              <a:t>or </a:t>
            </a:r>
            <a:r>
              <a:rPr lang="en-US" sz="6000" dirty="0">
                <a:latin typeface="Lucida Sans" panose="020B0602030504020204" pitchFamily="34" charset="0"/>
              </a:rPr>
              <a:t>1:4</a:t>
            </a:r>
          </a:p>
        </p:txBody>
      </p:sp>
    </p:spTree>
    <p:extLst>
      <p:ext uri="{BB962C8B-B14F-4D97-AF65-F5344CB8AC3E}">
        <p14:creationId xmlns:p14="http://schemas.microsoft.com/office/powerpoint/2010/main" val="397208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4154712"/>
            <a:ext cx="15087599" cy="254941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lang="en-US" sz="16450" spc="-495" dirty="0">
                <a:solidFill>
                  <a:srgbClr val="F0F0F0"/>
                </a:solidFill>
              </a:rPr>
              <a:t>Function </a:t>
            </a:r>
            <a:r>
              <a:rPr lang="en-US" sz="16450" spc="355" dirty="0">
                <a:solidFill>
                  <a:srgbClr val="F0F0F0"/>
                </a:solidFill>
              </a:rPr>
              <a:t>Syntax</a:t>
            </a:r>
            <a:endParaRPr sz="16450" dirty="0"/>
          </a:p>
        </p:txBody>
      </p:sp>
    </p:spTree>
    <p:extLst>
      <p:ext uri="{BB962C8B-B14F-4D97-AF65-F5344CB8AC3E}">
        <p14:creationId xmlns:p14="http://schemas.microsoft.com/office/powerpoint/2010/main" val="151872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lang="en-US"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lang="en-US"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lang="en-US" spc="40" dirty="0"/>
              <a:t>- </a:t>
            </a:r>
            <a:r>
              <a:rPr lang="en-US" spc="95" dirty="0"/>
              <a:t>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263301" y="4146516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14250" y="4801184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2059" y="4137683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35313" y="4801184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6257" y="4188401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47456" y="4801184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29</a:t>
            </a:fld>
            <a:endParaRPr spc="-55" dirty="0"/>
          </a:p>
        </p:txBody>
      </p:sp>
    </p:spTree>
    <p:extLst>
      <p:ext uri="{BB962C8B-B14F-4D97-AF65-F5344CB8AC3E}">
        <p14:creationId xmlns:p14="http://schemas.microsoft.com/office/powerpoint/2010/main" val="315826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6650" y="699320"/>
            <a:ext cx="8466962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250" b="1" spc="235" dirty="0">
                <a:solidFill>
                  <a:srgbClr val="000000"/>
                </a:solidFill>
                <a:latin typeface="Calibri"/>
                <a:cs typeface="Calibri"/>
              </a:rPr>
              <a:t>Base </a:t>
            </a: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spc="95" dirty="0" err="1"/>
              <a:t>r</a:t>
            </a:r>
            <a:r>
              <a:rPr lang="en-US" spc="95" dirty="0" err="1"/>
              <a:t>nd</a:t>
            </a:r>
            <a:r>
              <a:rPr lang="en-US" spc="95" dirty="0"/>
              <a:t> &lt;- 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8" name="object 8"/>
          <p:cNvSpPr/>
          <p:nvPr/>
        </p:nvSpPr>
        <p:spPr>
          <a:xfrm flipH="1">
            <a:off x="5064889" y="4337168"/>
            <a:ext cx="4125407" cy="1963119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1050" y="4908679"/>
            <a:ext cx="2990287" cy="820096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Assignment 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C8C3FC8-EF2E-4B02-8373-ABE10F8AABE2}"/>
              </a:ext>
            </a:extLst>
          </p:cNvPr>
          <p:cNvSpPr/>
          <p:nvPr/>
        </p:nvSpPr>
        <p:spPr>
          <a:xfrm>
            <a:off x="450850" y="4163001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C56500F-50AB-477D-A6F7-8634640E1DD8}"/>
              </a:ext>
            </a:extLst>
          </p:cNvPr>
          <p:cNvSpPr txBox="1"/>
          <p:nvPr/>
        </p:nvSpPr>
        <p:spPr>
          <a:xfrm>
            <a:off x="1228749" y="4811344"/>
            <a:ext cx="2229485" cy="2307683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Define a stored value</a:t>
            </a:r>
            <a:endParaRPr sz="5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73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31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E42AEB-B3E7-4587-AAE5-E729D3A1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0" y="898267"/>
            <a:ext cx="12334299" cy="2985433"/>
          </a:xfrm>
        </p:spPr>
        <p:txBody>
          <a:bodyPr/>
          <a:lstStyle/>
          <a:p>
            <a:r>
              <a:rPr lang="en-US" dirty="0"/>
              <a:t>How do you use them?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F60177-4694-4B1B-9307-FA319421E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1254189"/>
          </a:xfrm>
        </p:spPr>
        <p:txBody>
          <a:bodyPr/>
          <a:lstStyle/>
          <a:p>
            <a:r>
              <a:rPr lang="en-US" dirty="0"/>
              <a:t>Check the Documentation!</a:t>
            </a: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4DBD61E6-2B16-4F93-9F6E-E5417073BDD1}"/>
              </a:ext>
            </a:extLst>
          </p:cNvPr>
          <p:cNvSpPr/>
          <p:nvPr/>
        </p:nvSpPr>
        <p:spPr>
          <a:xfrm>
            <a:off x="5632450" y="4065734"/>
            <a:ext cx="6629400" cy="631507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64BE0F-6763-4EFE-8A63-76A219374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08"/>
          <a:stretch/>
        </p:blipFill>
        <p:spPr>
          <a:xfrm>
            <a:off x="2051050" y="5453785"/>
            <a:ext cx="3647787" cy="3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FE5806-4AE2-41F5-889B-197B6A5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450" y="4065734"/>
            <a:ext cx="63055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  <a:hlinkClick r:id="rId3"/>
              </a:rPr>
              <a:t>tidy</a:t>
            </a:r>
            <a:r>
              <a:rPr sz="8250" spc="105" dirty="0">
                <a:solidFill>
                  <a:srgbClr val="000000"/>
                </a:solidFill>
                <a:hlinkClick r:id="rId3"/>
              </a:rPr>
              <a:t>v</a:t>
            </a:r>
            <a:r>
              <a:rPr sz="8250" spc="-20" dirty="0">
                <a:solidFill>
                  <a:srgbClr val="000000"/>
                </a:solidFill>
                <a:hlinkClick r:id="rId3"/>
              </a:rPr>
              <a:t>e</a:t>
            </a:r>
            <a:r>
              <a:rPr sz="8250" spc="-50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70" dirty="0">
                <a:solidFill>
                  <a:srgbClr val="000000"/>
                </a:solidFill>
                <a:hlinkClick r:id="rId3"/>
              </a:rPr>
              <a:t>se</a:t>
            </a:r>
            <a:r>
              <a:rPr sz="8250" spc="-55" dirty="0">
                <a:solidFill>
                  <a:srgbClr val="000000"/>
                </a:solidFill>
                <a:hlinkClick r:id="rId3"/>
              </a:rPr>
              <a:t>.</a:t>
            </a:r>
            <a:r>
              <a:rPr sz="8250" spc="60" dirty="0">
                <a:solidFill>
                  <a:srgbClr val="000000"/>
                </a:solidFill>
                <a:hlinkClick r:id="rId3"/>
              </a:rPr>
              <a:t>o</a:t>
            </a:r>
            <a:r>
              <a:rPr sz="8250" spc="-45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270" dirty="0">
                <a:solidFill>
                  <a:srgbClr val="000000"/>
                </a:solidFill>
                <a:hlinkClick r:id="rId3"/>
              </a:rPr>
              <a:t>g</a:t>
            </a:r>
            <a:endParaRPr sz="8250" dirty="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D6E40-907D-4E4D-A8C3-61FFC4DAE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3" y="1061123"/>
            <a:ext cx="3300300" cy="4328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A28E5B-FB79-49D7-A5A7-16D6CE39A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/>
          <a:stretch/>
        </p:blipFill>
        <p:spPr>
          <a:xfrm>
            <a:off x="6997343" y="1524260"/>
            <a:ext cx="6172938" cy="826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13B5-7577-476D-ABEF-950ED5DD2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777" y="1061123"/>
            <a:ext cx="3300299" cy="432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8691A-4564-455E-A1A1-E7C4120F6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2" y="5919950"/>
            <a:ext cx="3300303" cy="432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9182A-0D45-4DD1-AF1A-9DE994E2B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23" y="5919950"/>
            <a:ext cx="3324604" cy="43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6EF316DB-5B14-47DC-A83B-1D992D8B625C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72F23B46-0BA1-4E02-B8CF-7DD6B54FED99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0D928E8-3C40-44E0-9FE3-4A2414A532F1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C3524DE5-2F0D-458D-8DF6-C1898FCD5DE2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9DC4EDA9-139A-4846-9E21-055AA95D92B2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7F0DD6-240A-46D6-8703-D0A77E78CA2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1504</Words>
  <Application>Microsoft Office PowerPoint</Application>
  <PresentationFormat>Custom</PresentationFormat>
  <Paragraphs>382</Paragraphs>
  <Slides>55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</vt:lpstr>
      <vt:lpstr>Courier New</vt:lpstr>
      <vt:lpstr>Lucida Sans</vt:lpstr>
      <vt:lpstr>Lucida Sans Unicode</vt:lpstr>
      <vt:lpstr>Tahoma</vt:lpstr>
      <vt:lpstr>Times New Roman</vt:lpstr>
      <vt:lpstr>Trebuchet MS</vt:lpstr>
      <vt:lpstr>Office Theme</vt:lpstr>
      <vt:lpstr>Welcome to the oTidyverse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Other Data Types</vt:lpstr>
      <vt:lpstr>R Function Syntax</vt:lpstr>
      <vt:lpstr>R Functions</vt:lpstr>
      <vt:lpstr>Base R Functions</vt:lpstr>
      <vt:lpstr>How do you use them?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PowerPoint Presentation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Pang, Mengmeng(Maggie)</cp:lastModifiedBy>
  <cp:revision>12</cp:revision>
  <dcterms:created xsi:type="dcterms:W3CDTF">2019-10-31T15:39:37Z</dcterms:created>
  <dcterms:modified xsi:type="dcterms:W3CDTF">2019-11-14T19:48:35Z</dcterms:modified>
</cp:coreProperties>
</file>